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7"/>
  </p:handoutMasterIdLst>
  <p:sldIdLst>
    <p:sldId id="267" r:id="rId7"/>
    <p:sldId id="272" r:id="rId8"/>
    <p:sldId id="271" r:id="rId9"/>
    <p:sldId id="274" r:id="rId10"/>
    <p:sldId id="275" r:id="rId11"/>
    <p:sldId id="273" r:id="rId12"/>
    <p:sldId id="276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AC915C-C5F9-7949-8F18-3B31E6FCD2C5}" v="4" dt="2024-07-30T16:21:57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7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32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EAC915C-C5F9-7949-8F18-3B31E6FCD2C5}"/>
    <pc:docChg chg="undo custSel addSld delSld modSld sldOrd">
      <pc:chgData name="Jill Emmerzaal" userId="9be7b5a1-3566-4990-a00f-c4219f4237e6" providerId="ADAL" clId="{DEAC915C-C5F9-7949-8F18-3B31E6FCD2C5}" dt="2024-07-31T16:03:18.752" v="994" actId="20577"/>
      <pc:docMkLst>
        <pc:docMk/>
      </pc:docMkLst>
      <pc:sldChg chg="addSp modSp new del mod">
        <pc:chgData name="Jill Emmerzaal" userId="9be7b5a1-3566-4990-a00f-c4219f4237e6" providerId="ADAL" clId="{DEAC915C-C5F9-7949-8F18-3B31E6FCD2C5}" dt="2024-07-30T16:22:01.244" v="12" actId="2696"/>
        <pc:sldMkLst>
          <pc:docMk/>
          <pc:sldMk cId="3100530353" sldId="268"/>
        </pc:sldMkLst>
        <pc:picChg chg="add mod modCrop">
          <ac:chgData name="Jill Emmerzaal" userId="9be7b5a1-3566-4990-a00f-c4219f4237e6" providerId="ADAL" clId="{DEAC915C-C5F9-7949-8F18-3B31E6FCD2C5}" dt="2024-07-30T16:21:34.030" v="7" actId="1076"/>
          <ac:picMkLst>
            <pc:docMk/>
            <pc:sldMk cId="3100530353" sldId="268"/>
            <ac:picMk id="4" creationId="{AEB555D4-3A24-C9EB-13F8-A19BCD25B511}"/>
          </ac:picMkLst>
        </pc:picChg>
      </pc:sldChg>
      <pc:sldChg chg="new del">
        <pc:chgData name="Jill Emmerzaal" userId="9be7b5a1-3566-4990-a00f-c4219f4237e6" providerId="ADAL" clId="{DEAC915C-C5F9-7949-8F18-3B31E6FCD2C5}" dt="2024-07-30T17:07:23.254" v="56" actId="2696"/>
        <pc:sldMkLst>
          <pc:docMk/>
          <pc:sldMk cId="495640669" sldId="269"/>
        </pc:sldMkLst>
      </pc:sldChg>
      <pc:sldChg chg="addSp delSp modSp new del mod">
        <pc:chgData name="Jill Emmerzaal" userId="9be7b5a1-3566-4990-a00f-c4219f4237e6" providerId="ADAL" clId="{DEAC915C-C5F9-7949-8F18-3B31E6FCD2C5}" dt="2024-07-31T15:54:42.848" v="843" actId="2696"/>
        <pc:sldMkLst>
          <pc:docMk/>
          <pc:sldMk cId="2636615204" sldId="270"/>
        </pc:sldMkLst>
        <pc:spChg chg="del">
          <ac:chgData name="Jill Emmerzaal" userId="9be7b5a1-3566-4990-a00f-c4219f4237e6" providerId="ADAL" clId="{DEAC915C-C5F9-7949-8F18-3B31E6FCD2C5}" dt="2024-07-30T16:21:47.449" v="10"/>
          <ac:spMkLst>
            <pc:docMk/>
            <pc:sldMk cId="2636615204" sldId="270"/>
            <ac:spMk id="2" creationId="{E5223734-7C35-C0F6-22B6-A8EF70840BC3}"/>
          </ac:spMkLst>
        </pc:spChg>
        <pc:spChg chg="mod">
          <ac:chgData name="Jill Emmerzaal" userId="9be7b5a1-3566-4990-a00f-c4219f4237e6" providerId="ADAL" clId="{DEAC915C-C5F9-7949-8F18-3B31E6FCD2C5}" dt="2024-07-30T17:06:18.618" v="55"/>
          <ac:spMkLst>
            <pc:docMk/>
            <pc:sldMk cId="2636615204" sldId="270"/>
            <ac:spMk id="3" creationId="{F408424C-44E8-EEB7-1FC2-B5FB2C858E09}"/>
          </ac:spMkLst>
        </pc:spChg>
        <pc:spChg chg="mod">
          <ac:chgData name="Jill Emmerzaal" userId="9be7b5a1-3566-4990-a00f-c4219f4237e6" providerId="ADAL" clId="{DEAC915C-C5F9-7949-8F18-3B31E6FCD2C5}" dt="2024-07-30T17:06:17.113" v="54"/>
          <ac:spMkLst>
            <pc:docMk/>
            <pc:sldMk cId="2636615204" sldId="270"/>
            <ac:spMk id="4" creationId="{F687BC01-8A78-F90C-8E4C-A5F8900FB8F3}"/>
          </ac:spMkLst>
        </pc:spChg>
        <pc:picChg chg="add mod">
          <ac:chgData name="Jill Emmerzaal" userId="9be7b5a1-3566-4990-a00f-c4219f4237e6" providerId="ADAL" clId="{DEAC915C-C5F9-7949-8F18-3B31E6FCD2C5}" dt="2024-07-30T16:21:57.668" v="11" actId="18653"/>
          <ac:picMkLst>
            <pc:docMk/>
            <pc:sldMk cId="2636615204" sldId="270"/>
            <ac:picMk id="5" creationId="{9F420C43-D7CA-B116-8798-B47B3D45A493}"/>
          </ac:picMkLst>
        </pc:picChg>
      </pc:sldChg>
      <pc:sldChg chg="modSp new mod">
        <pc:chgData name="Jill Emmerzaal" userId="9be7b5a1-3566-4990-a00f-c4219f4237e6" providerId="ADAL" clId="{DEAC915C-C5F9-7949-8F18-3B31E6FCD2C5}" dt="2024-07-31T14:25:56.120" v="254" actId="20577"/>
        <pc:sldMkLst>
          <pc:docMk/>
          <pc:sldMk cId="1972644711" sldId="271"/>
        </pc:sldMkLst>
        <pc:spChg chg="mod">
          <ac:chgData name="Jill Emmerzaal" userId="9be7b5a1-3566-4990-a00f-c4219f4237e6" providerId="ADAL" clId="{DEAC915C-C5F9-7949-8F18-3B31E6FCD2C5}" dt="2024-07-31T14:25:56.120" v="254" actId="20577"/>
          <ac:spMkLst>
            <pc:docMk/>
            <pc:sldMk cId="1972644711" sldId="271"/>
            <ac:spMk id="2" creationId="{89306FA4-5117-31B3-1290-3E81D502CCB3}"/>
          </ac:spMkLst>
        </pc:spChg>
        <pc:spChg chg="mod">
          <ac:chgData name="Jill Emmerzaal" userId="9be7b5a1-3566-4990-a00f-c4219f4237e6" providerId="ADAL" clId="{DEAC915C-C5F9-7949-8F18-3B31E6FCD2C5}" dt="2024-07-31T14:20:03.835" v="92"/>
          <ac:spMkLst>
            <pc:docMk/>
            <pc:sldMk cId="1972644711" sldId="271"/>
            <ac:spMk id="3" creationId="{46644212-5B04-A9FA-998A-4E5E45D165DE}"/>
          </ac:spMkLst>
        </pc:spChg>
        <pc:spChg chg="mod">
          <ac:chgData name="Jill Emmerzaal" userId="9be7b5a1-3566-4990-a00f-c4219f4237e6" providerId="ADAL" clId="{DEAC915C-C5F9-7949-8F18-3B31E6FCD2C5}" dt="2024-07-31T14:02:37.498" v="91" actId="20577"/>
          <ac:spMkLst>
            <pc:docMk/>
            <pc:sldMk cId="1972644711" sldId="271"/>
            <ac:spMk id="4" creationId="{D95ED8E5-2A00-E18B-DA2B-42FACCA409CA}"/>
          </ac:spMkLst>
        </pc:spChg>
      </pc:sldChg>
      <pc:sldChg chg="modSp new mod ord">
        <pc:chgData name="Jill Emmerzaal" userId="9be7b5a1-3566-4990-a00f-c4219f4237e6" providerId="ADAL" clId="{DEAC915C-C5F9-7949-8F18-3B31E6FCD2C5}" dt="2024-07-31T15:57:55.692" v="993" actId="20577"/>
        <pc:sldMkLst>
          <pc:docMk/>
          <pc:sldMk cId="3449672930" sldId="272"/>
        </pc:sldMkLst>
        <pc:spChg chg="mod">
          <ac:chgData name="Jill Emmerzaal" userId="9be7b5a1-3566-4990-a00f-c4219f4237e6" providerId="ADAL" clId="{DEAC915C-C5F9-7949-8F18-3B31E6FCD2C5}" dt="2024-07-31T15:57:55.692" v="993" actId="20577"/>
          <ac:spMkLst>
            <pc:docMk/>
            <pc:sldMk cId="3449672930" sldId="272"/>
            <ac:spMk id="2" creationId="{A0AE1735-787C-5AF1-A535-ECE011F437C8}"/>
          </ac:spMkLst>
        </pc:spChg>
        <pc:spChg chg="mod">
          <ac:chgData name="Jill Emmerzaal" userId="9be7b5a1-3566-4990-a00f-c4219f4237e6" providerId="ADAL" clId="{DEAC915C-C5F9-7949-8F18-3B31E6FCD2C5}" dt="2024-07-31T14:22:58.690" v="220" actId="20577"/>
          <ac:spMkLst>
            <pc:docMk/>
            <pc:sldMk cId="3449672930" sldId="272"/>
            <ac:spMk id="3" creationId="{78922972-6A1C-F235-3693-C28049B6DFCC}"/>
          </ac:spMkLst>
        </pc:spChg>
        <pc:spChg chg="mod">
          <ac:chgData name="Jill Emmerzaal" userId="9be7b5a1-3566-4990-a00f-c4219f4237e6" providerId="ADAL" clId="{DEAC915C-C5F9-7949-8F18-3B31E6FCD2C5}" dt="2024-07-31T14:21:07.893" v="122" actId="20577"/>
          <ac:spMkLst>
            <pc:docMk/>
            <pc:sldMk cId="3449672930" sldId="272"/>
            <ac:spMk id="4" creationId="{820680CB-7F65-E15E-84FA-E524F525B243}"/>
          </ac:spMkLst>
        </pc:spChg>
      </pc:sldChg>
      <pc:sldChg chg="modSp new mod">
        <pc:chgData name="Jill Emmerzaal" userId="9be7b5a1-3566-4990-a00f-c4219f4237e6" providerId="ADAL" clId="{DEAC915C-C5F9-7949-8F18-3B31E6FCD2C5}" dt="2024-07-31T15:09:06.895" v="300" actId="20577"/>
        <pc:sldMkLst>
          <pc:docMk/>
          <pc:sldMk cId="1674824070" sldId="273"/>
        </pc:sldMkLst>
        <pc:spChg chg="mod">
          <ac:chgData name="Jill Emmerzaal" userId="9be7b5a1-3566-4990-a00f-c4219f4237e6" providerId="ADAL" clId="{DEAC915C-C5F9-7949-8F18-3B31E6FCD2C5}" dt="2024-07-31T15:09:06.895" v="300" actId="20577"/>
          <ac:spMkLst>
            <pc:docMk/>
            <pc:sldMk cId="1674824070" sldId="273"/>
            <ac:spMk id="3" creationId="{CC85D193-E545-BFDD-3B2A-76FC68E13C16}"/>
          </ac:spMkLst>
        </pc:spChg>
        <pc:spChg chg="mod">
          <ac:chgData name="Jill Emmerzaal" userId="9be7b5a1-3566-4990-a00f-c4219f4237e6" providerId="ADAL" clId="{DEAC915C-C5F9-7949-8F18-3B31E6FCD2C5}" dt="2024-07-31T15:08:54.274" v="269" actId="20577"/>
          <ac:spMkLst>
            <pc:docMk/>
            <pc:sldMk cId="1674824070" sldId="273"/>
            <ac:spMk id="4" creationId="{5594EA6B-C689-27F4-957C-92B9CE723F0E}"/>
          </ac:spMkLst>
        </pc:spChg>
      </pc:sldChg>
      <pc:sldChg chg="modSp new mod">
        <pc:chgData name="Jill Emmerzaal" userId="9be7b5a1-3566-4990-a00f-c4219f4237e6" providerId="ADAL" clId="{DEAC915C-C5F9-7949-8F18-3B31E6FCD2C5}" dt="2024-07-31T16:03:18.752" v="994" actId="20577"/>
        <pc:sldMkLst>
          <pc:docMk/>
          <pc:sldMk cId="1827844764" sldId="274"/>
        </pc:sldMkLst>
        <pc:spChg chg="mod">
          <ac:chgData name="Jill Emmerzaal" userId="9be7b5a1-3566-4990-a00f-c4219f4237e6" providerId="ADAL" clId="{DEAC915C-C5F9-7949-8F18-3B31E6FCD2C5}" dt="2024-07-31T16:03:18.752" v="994" actId="20577"/>
          <ac:spMkLst>
            <pc:docMk/>
            <pc:sldMk cId="1827844764" sldId="274"/>
            <ac:spMk id="2" creationId="{C2587BCE-70E7-F496-7751-C639C4BBB1DA}"/>
          </ac:spMkLst>
        </pc:spChg>
        <pc:spChg chg="mod">
          <ac:chgData name="Jill Emmerzaal" userId="9be7b5a1-3566-4990-a00f-c4219f4237e6" providerId="ADAL" clId="{DEAC915C-C5F9-7949-8F18-3B31E6FCD2C5}" dt="2024-07-31T15:15:26.237" v="513" actId="20577"/>
          <ac:spMkLst>
            <pc:docMk/>
            <pc:sldMk cId="1827844764" sldId="274"/>
            <ac:spMk id="3" creationId="{3DC0C1E9-9E38-76AB-17AD-2924B494856C}"/>
          </ac:spMkLst>
        </pc:spChg>
        <pc:spChg chg="mod">
          <ac:chgData name="Jill Emmerzaal" userId="9be7b5a1-3566-4990-a00f-c4219f4237e6" providerId="ADAL" clId="{DEAC915C-C5F9-7949-8F18-3B31E6FCD2C5}" dt="2024-07-31T15:12:59.303" v="338" actId="20577"/>
          <ac:spMkLst>
            <pc:docMk/>
            <pc:sldMk cId="1827844764" sldId="274"/>
            <ac:spMk id="4" creationId="{05D2A532-20AA-6220-D5EE-920EE8EC1B41}"/>
          </ac:spMkLst>
        </pc:spChg>
      </pc:sldChg>
      <pc:sldChg chg="modSp new mod">
        <pc:chgData name="Jill Emmerzaal" userId="9be7b5a1-3566-4990-a00f-c4219f4237e6" providerId="ADAL" clId="{DEAC915C-C5F9-7949-8F18-3B31E6FCD2C5}" dt="2024-07-31T15:16:17.740" v="617" actId="20577"/>
        <pc:sldMkLst>
          <pc:docMk/>
          <pc:sldMk cId="2118131215" sldId="275"/>
        </pc:sldMkLst>
        <pc:spChg chg="mod">
          <ac:chgData name="Jill Emmerzaal" userId="9be7b5a1-3566-4990-a00f-c4219f4237e6" providerId="ADAL" clId="{DEAC915C-C5F9-7949-8F18-3B31E6FCD2C5}" dt="2024-07-31T15:16:17.740" v="617" actId="20577"/>
          <ac:spMkLst>
            <pc:docMk/>
            <pc:sldMk cId="2118131215" sldId="275"/>
            <ac:spMk id="2" creationId="{3EDD6451-BB84-47E8-ED28-50A4445A05F6}"/>
          </ac:spMkLst>
        </pc:spChg>
        <pc:spChg chg="mod">
          <ac:chgData name="Jill Emmerzaal" userId="9be7b5a1-3566-4990-a00f-c4219f4237e6" providerId="ADAL" clId="{DEAC915C-C5F9-7949-8F18-3B31E6FCD2C5}" dt="2024-07-31T15:16:03.544" v="587" actId="20577"/>
          <ac:spMkLst>
            <pc:docMk/>
            <pc:sldMk cId="2118131215" sldId="275"/>
            <ac:spMk id="3" creationId="{6A7E1BE7-0EC1-B9AE-2841-EF15553FF20A}"/>
          </ac:spMkLst>
        </pc:spChg>
        <pc:spChg chg="mod">
          <ac:chgData name="Jill Emmerzaal" userId="9be7b5a1-3566-4990-a00f-c4219f4237e6" providerId="ADAL" clId="{DEAC915C-C5F9-7949-8F18-3B31E6FCD2C5}" dt="2024-07-31T15:15:35.213" v="543" actId="20577"/>
          <ac:spMkLst>
            <pc:docMk/>
            <pc:sldMk cId="2118131215" sldId="275"/>
            <ac:spMk id="4" creationId="{4B067AFC-D8E7-E796-6B22-25607C28F172}"/>
          </ac:spMkLst>
        </pc:spChg>
      </pc:sldChg>
      <pc:sldChg chg="modSp new mod">
        <pc:chgData name="Jill Emmerzaal" userId="9be7b5a1-3566-4990-a00f-c4219f4237e6" providerId="ADAL" clId="{DEAC915C-C5F9-7949-8F18-3B31E6FCD2C5}" dt="2024-07-31T15:17:07.353" v="648" actId="20577"/>
        <pc:sldMkLst>
          <pc:docMk/>
          <pc:sldMk cId="2173718439" sldId="276"/>
        </pc:sldMkLst>
        <pc:spChg chg="mod">
          <ac:chgData name="Jill Emmerzaal" userId="9be7b5a1-3566-4990-a00f-c4219f4237e6" providerId="ADAL" clId="{DEAC915C-C5F9-7949-8F18-3B31E6FCD2C5}" dt="2024-07-31T15:17:07.353" v="648" actId="20577"/>
          <ac:spMkLst>
            <pc:docMk/>
            <pc:sldMk cId="2173718439" sldId="276"/>
            <ac:spMk id="3" creationId="{BE09160C-91CC-7BF9-3DFE-E62830138F89}"/>
          </ac:spMkLst>
        </pc:spChg>
        <pc:spChg chg="mod">
          <ac:chgData name="Jill Emmerzaal" userId="9be7b5a1-3566-4990-a00f-c4219f4237e6" providerId="ADAL" clId="{DEAC915C-C5F9-7949-8F18-3B31E6FCD2C5}" dt="2024-07-31T15:16:57.947" v="630" actId="20577"/>
          <ac:spMkLst>
            <pc:docMk/>
            <pc:sldMk cId="2173718439" sldId="276"/>
            <ac:spMk id="4" creationId="{905691EF-5A84-38D4-5BD2-29A17148F098}"/>
          </ac:spMkLst>
        </pc:spChg>
      </pc:sldChg>
      <pc:sldChg chg="modSp new mod">
        <pc:chgData name="Jill Emmerzaal" userId="9be7b5a1-3566-4990-a00f-c4219f4237e6" providerId="ADAL" clId="{DEAC915C-C5F9-7949-8F18-3B31E6FCD2C5}" dt="2024-07-31T15:18:24.728" v="713" actId="20577"/>
        <pc:sldMkLst>
          <pc:docMk/>
          <pc:sldMk cId="4164399116" sldId="277"/>
        </pc:sldMkLst>
        <pc:spChg chg="mod">
          <ac:chgData name="Jill Emmerzaal" userId="9be7b5a1-3566-4990-a00f-c4219f4237e6" providerId="ADAL" clId="{DEAC915C-C5F9-7949-8F18-3B31E6FCD2C5}" dt="2024-07-31T15:18:24.728" v="713" actId="20577"/>
          <ac:spMkLst>
            <pc:docMk/>
            <pc:sldMk cId="4164399116" sldId="277"/>
            <ac:spMk id="3" creationId="{18D46D60-D150-F05F-E01B-77A2FB6F5D5A}"/>
          </ac:spMkLst>
        </pc:spChg>
        <pc:spChg chg="mod">
          <ac:chgData name="Jill Emmerzaal" userId="9be7b5a1-3566-4990-a00f-c4219f4237e6" providerId="ADAL" clId="{DEAC915C-C5F9-7949-8F18-3B31E6FCD2C5}" dt="2024-07-31T15:17:53.799" v="667" actId="20577"/>
          <ac:spMkLst>
            <pc:docMk/>
            <pc:sldMk cId="4164399116" sldId="277"/>
            <ac:spMk id="4" creationId="{9FD34C2D-1348-FBDC-8978-4A5E179419DC}"/>
          </ac:spMkLst>
        </pc:spChg>
      </pc:sldChg>
      <pc:sldChg chg="modSp new mod">
        <pc:chgData name="Jill Emmerzaal" userId="9be7b5a1-3566-4990-a00f-c4219f4237e6" providerId="ADAL" clId="{DEAC915C-C5F9-7949-8F18-3B31E6FCD2C5}" dt="2024-07-31T15:19:42.098" v="783" actId="20577"/>
        <pc:sldMkLst>
          <pc:docMk/>
          <pc:sldMk cId="4194696719" sldId="278"/>
        </pc:sldMkLst>
        <pc:spChg chg="mod">
          <ac:chgData name="Jill Emmerzaal" userId="9be7b5a1-3566-4990-a00f-c4219f4237e6" providerId="ADAL" clId="{DEAC915C-C5F9-7949-8F18-3B31E6FCD2C5}" dt="2024-07-31T15:19:42.098" v="783" actId="20577"/>
          <ac:spMkLst>
            <pc:docMk/>
            <pc:sldMk cId="4194696719" sldId="278"/>
            <ac:spMk id="3" creationId="{010B8A88-6883-1565-ED3B-33F52A48F9A1}"/>
          </ac:spMkLst>
        </pc:spChg>
        <pc:spChg chg="mod">
          <ac:chgData name="Jill Emmerzaal" userId="9be7b5a1-3566-4990-a00f-c4219f4237e6" providerId="ADAL" clId="{DEAC915C-C5F9-7949-8F18-3B31E6FCD2C5}" dt="2024-07-31T15:19:16.910" v="723" actId="20577"/>
          <ac:spMkLst>
            <pc:docMk/>
            <pc:sldMk cId="4194696719" sldId="278"/>
            <ac:spMk id="4" creationId="{DEC6A57C-9BFB-1F1C-C736-B6455B7BA1D5}"/>
          </ac:spMkLst>
        </pc:spChg>
      </pc:sldChg>
      <pc:sldChg chg="modSp new mod">
        <pc:chgData name="Jill Emmerzaal" userId="9be7b5a1-3566-4990-a00f-c4219f4237e6" providerId="ADAL" clId="{DEAC915C-C5F9-7949-8F18-3B31E6FCD2C5}" dt="2024-07-31T15:20:34.978" v="842" actId="20577"/>
        <pc:sldMkLst>
          <pc:docMk/>
          <pc:sldMk cId="2819174573" sldId="279"/>
        </pc:sldMkLst>
        <pc:spChg chg="mod">
          <ac:chgData name="Jill Emmerzaal" userId="9be7b5a1-3566-4990-a00f-c4219f4237e6" providerId="ADAL" clId="{DEAC915C-C5F9-7949-8F18-3B31E6FCD2C5}" dt="2024-07-31T15:20:34.978" v="842" actId="20577"/>
          <ac:spMkLst>
            <pc:docMk/>
            <pc:sldMk cId="2819174573" sldId="279"/>
            <ac:spMk id="4" creationId="{9CC074F3-A43A-5512-3D89-EFCAEA7B5A5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Python scripting</a:t>
            </a:r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A32963D5-275D-5DCA-5B74-69AE281C53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A0AE1735-787C-5AF1-A535-ECE011F437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Print(“Hello, this is my {}</a:t>
            </a:r>
            <a:r>
              <a:rPr lang="en-CA" dirty="0" err="1"/>
              <a:t>st</a:t>
            </a:r>
            <a:r>
              <a:rPr lang="en-CA" dirty="0"/>
              <a:t> time teaching </a:t>
            </a:r>
            <a:r>
              <a:rPr lang="en-CA" dirty="0" err="1"/>
              <a:t>Python”.format</a:t>
            </a:r>
            <a:r>
              <a:rPr lang="en-CA" dirty="0"/>
              <a:t>(1))</a:t>
            </a:r>
          </a:p>
          <a:p>
            <a:pPr lvl="1"/>
            <a:r>
              <a:rPr lang="en-CA" dirty="0"/>
              <a:t>Hello, this is my 1st time teaching Python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8922972-6A1C-F235-3693-C28049B6D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Print, Commenting, Debugging, String Manipulation, and Variables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0680CB-7F65-E15E-84FA-E524F525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Variables</a:t>
            </a:r>
          </a:p>
        </p:txBody>
      </p:sp>
    </p:spTree>
    <p:extLst>
      <p:ext uri="{BB962C8B-B14F-4D97-AF65-F5344CB8AC3E}">
        <p14:creationId xmlns:p14="http://schemas.microsoft.com/office/powerpoint/2010/main" val="344967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9306FA4-5117-31B3-1290-3E81D502CC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Strings</a:t>
            </a:r>
          </a:p>
          <a:p>
            <a:r>
              <a:rPr lang="en-CA" dirty="0"/>
              <a:t>Integers </a:t>
            </a:r>
          </a:p>
          <a:p>
            <a:r>
              <a:rPr lang="en-CA" dirty="0"/>
              <a:t>Floats</a:t>
            </a:r>
          </a:p>
          <a:p>
            <a:r>
              <a:rPr lang="en-CA" dirty="0"/>
              <a:t>Boolean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644212-5B04-A9FA-998A-4E5E45D16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https://</a:t>
            </a:r>
            <a:r>
              <a:rPr lang="en-CA" dirty="0" err="1"/>
              <a:t>replit.com</a:t>
            </a:r>
            <a:r>
              <a:rPr lang="en-CA" dirty="0"/>
              <a:t>/@jillemmerzaal1/</a:t>
            </a:r>
            <a:r>
              <a:rPr lang="en-CA" dirty="0" err="1"/>
              <a:t>Python#main.py</a:t>
            </a:r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5ED8E5-2A00-E18B-DA2B-42FACCA4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Understanding Data Types</a:t>
            </a:r>
          </a:p>
        </p:txBody>
      </p:sp>
    </p:spTree>
    <p:extLst>
      <p:ext uri="{BB962C8B-B14F-4D97-AF65-F5344CB8AC3E}">
        <p14:creationId xmlns:p14="http://schemas.microsoft.com/office/powerpoint/2010/main" val="197264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C2587BCE-70E7-F496-7751-C639C4BBB1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Lists</a:t>
            </a:r>
          </a:p>
          <a:p>
            <a:r>
              <a:rPr lang="en-CA" dirty="0"/>
              <a:t>Dictionaries -- nested dictionaries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DC0C1E9-9E38-76AB-17AD-2924B4948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Available through Python’s Standard Library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5D2A532-20AA-6220-D5EE-920EE8EC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Understanding Data Modalities</a:t>
            </a:r>
          </a:p>
        </p:txBody>
      </p:sp>
    </p:spTree>
    <p:extLst>
      <p:ext uri="{BB962C8B-B14F-4D97-AF65-F5344CB8AC3E}">
        <p14:creationId xmlns:p14="http://schemas.microsoft.com/office/powerpoint/2010/main" val="182784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EDD6451-BB84-47E8-ED28-50A4445A05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Pandas </a:t>
            </a:r>
            <a:r>
              <a:rPr lang="en-CA" dirty="0" err="1"/>
              <a:t>DataFrames</a:t>
            </a:r>
            <a:endParaRPr lang="en-CA" dirty="0"/>
          </a:p>
          <a:p>
            <a:r>
              <a:rPr lang="en-CA" dirty="0" err="1"/>
              <a:t>Numpy’s</a:t>
            </a:r>
            <a:r>
              <a:rPr lang="en-CA" dirty="0"/>
              <a:t> Arrays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7E1BE7-0EC1-B9AE-2841-EF15553FF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Available through Extended Libraries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067AFC-D8E7-E796-6B22-25607C28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Understanding Data Modalities</a:t>
            </a:r>
          </a:p>
        </p:txBody>
      </p:sp>
    </p:spTree>
    <p:extLst>
      <p:ext uri="{BB962C8B-B14F-4D97-AF65-F5344CB8AC3E}">
        <p14:creationId xmlns:p14="http://schemas.microsoft.com/office/powerpoint/2010/main" val="211813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D485DD31-0A36-980E-6C22-D776AD6C6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C85D193-E545-BFDD-3B2A-76FC68E13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If / else statements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94EA6B-C689-27F4-957C-92B9CE72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167482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9CF4136-1469-15FD-1F42-BEF72136F8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9160C-91CC-7BF9-3DFE-E62830138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For loop and while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05691EF-5A84-38D4-5BD2-29A17148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Python Loops</a:t>
            </a:r>
          </a:p>
        </p:txBody>
      </p:sp>
    </p:spTree>
    <p:extLst>
      <p:ext uri="{BB962C8B-B14F-4D97-AF65-F5344CB8AC3E}">
        <p14:creationId xmlns:p14="http://schemas.microsoft.com/office/powerpoint/2010/main" val="2173718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B2094E82-37AD-D6D2-6E8F-EC46CA960D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D46D60-D150-F05F-E01B-77A2FB6F5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Function inputs and function outputs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D34C2D-1348-FBDC-8978-4A5E1794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416439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2245F79D-9ADF-341F-0AD4-EBC4DF7A2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0B8A88-6883-1565-ED3B-33F52A48F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Play computer and fix the issue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C6A57C-9BFB-1F1C-C736-B6455B7B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419469671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E1C5C-BE67-4120-B661-239F6B86CF3E}">
  <ds:schemaRefs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c3976120-c1f8-4660-987a-ed1c012f5ac3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fef124be-58f3-4cba-a4d6-b526bbe7eac7"/>
  </ds:schemaRefs>
</ds:datastoreItem>
</file>

<file path=customXml/itemProps2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167</TotalTime>
  <Words>118</Words>
  <Application>Microsoft Macintosh PowerPoint</Application>
  <PresentationFormat>Breedbeeld</PresentationFormat>
  <Paragraphs>28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Arial</vt:lpstr>
      <vt:lpstr>Calibri</vt:lpstr>
      <vt:lpstr>Wingdings</vt:lpstr>
      <vt:lpstr>Kantoorthema</vt:lpstr>
      <vt:lpstr>1_Office Theme</vt:lpstr>
      <vt:lpstr>2_Office Theme</vt:lpstr>
      <vt:lpstr>Basic Python scripting</vt:lpstr>
      <vt:lpstr>Working with Variables</vt:lpstr>
      <vt:lpstr>Understanding Data Types</vt:lpstr>
      <vt:lpstr>Understanding Data Modalities</vt:lpstr>
      <vt:lpstr>Understanding Data Modalities</vt:lpstr>
      <vt:lpstr>Control Flow</vt:lpstr>
      <vt:lpstr>Python Loops</vt:lpstr>
      <vt:lpstr>Python functions</vt:lpstr>
      <vt:lpstr>Debugging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</cp:revision>
  <dcterms:created xsi:type="dcterms:W3CDTF">2024-07-25T14:22:01Z</dcterms:created>
  <dcterms:modified xsi:type="dcterms:W3CDTF">2024-07-31T16:03:28Z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